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sldIdLst>
    <p:sldId id="404" r:id="rId5"/>
    <p:sldId id="419" r:id="rId6"/>
    <p:sldId id="415" r:id="rId7"/>
    <p:sldId id="418" r:id="rId8"/>
    <p:sldId id="417" r:id="rId9"/>
  </p:sldIdLst>
  <p:sldSz cx="11522075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993300"/>
    <a:srgbClr val="005CAC"/>
    <a:srgbClr val="002A58"/>
    <a:srgbClr val="A5A7AA"/>
    <a:srgbClr val="D0CECE"/>
    <a:srgbClr val="A9DF62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3881"/>
  </p:normalViewPr>
  <p:slideViewPr>
    <p:cSldViewPr snapToGrid="0" snapToObjects="1">
      <p:cViewPr varScale="1">
        <p:scale>
          <a:sx n="82" d="100"/>
          <a:sy n="82" d="100"/>
        </p:scale>
        <p:origin x="662" y="72"/>
      </p:cViewPr>
      <p:guideLst>
        <p:guide orient="horz" pos="2160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B26607-E92F-9E9E-F431-2DB216AE92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F8243-8A8A-2565-2926-7A54AEF290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AEC6D6C3-8FBE-4F28-817F-7099D6EC1BCF}" type="datetimeFigureOut">
              <a:rPr lang="cs-CZ"/>
              <a:pPr>
                <a:defRPr/>
              </a:pPr>
              <a:t>04.12.2024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5D9D58-7F24-EE5E-91E6-304FE034F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1143000"/>
            <a:ext cx="518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E849F7-9C96-594C-03C5-21CE7798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cs-CZ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F310D-62D8-50B1-C103-3571B4D593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60604-44E4-891D-93B1-FA3F4B601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0C4C9A2-485E-47AF-BAC3-7736408F9B95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A8766AA0-0A48-117E-ACAE-67D645B5E6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584325"/>
            <a:ext cx="11522075" cy="444500"/>
          </a:xfrm>
          <a:prstGeom prst="rect">
            <a:avLst/>
          </a:prstGeom>
          <a:solidFill>
            <a:srgbClr val="005CAC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cs-CZ" altLang="cs-CZ" b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F20F0CDF-B965-9C31-A5A9-83F56B4A1E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23825"/>
            <a:ext cx="4572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48" y="3182778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/>
              <a:t>Click to edit Master title style</a:t>
            </a:r>
            <a:endParaRPr lang="x-non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4724400"/>
            <a:ext cx="4257675" cy="6191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 err="1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8648" y="5481637"/>
            <a:ext cx="4257675" cy="6191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29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E8308B03-CDE8-5B6E-A593-3BBEDF0BF8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75" y="6154738"/>
            <a:ext cx="701675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0" i="0" baseline="0">
                <a:solidFill>
                  <a:schemeClr val="tx2"/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1pPr>
            <a:lvl2pPr>
              <a:defRPr sz="22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2pPr>
            <a:lvl3pPr>
              <a:defRPr sz="20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3pPr>
            <a:lvl4pPr>
              <a:defRPr sz="18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4pPr>
            <a:lvl5pPr>
              <a:defRPr sz="1600" baseline="0">
                <a:solidFill>
                  <a:schemeClr val="tx1">
                    <a:lumMod val="25000"/>
                  </a:schemeClr>
                </a:solidFill>
                <a:latin typeface="Century Gothic" panose="020B0502020202020204" pitchFamily="34" charset="0"/>
                <a:ea typeface="Segoe UI Symbol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624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solidFill>
          <a:srgbClr val="A5A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3888" y="2002631"/>
            <a:ext cx="7886700" cy="28527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23888" y="4863784"/>
            <a:ext cx="78867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301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11">
            <a:extLst>
              <a:ext uri="{FF2B5EF4-FFF2-40B4-BE49-F238E27FC236}">
                <a16:creationId xmlns:a16="http://schemas.microsoft.com/office/drawing/2014/main" id="{16E55EE8-C07E-11F4-E13B-89663F46D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Icon&#10;&#10;Description automatically generated">
            <a:extLst>
              <a:ext uri="{FF2B5EF4-FFF2-40B4-BE49-F238E27FC236}">
                <a16:creationId xmlns:a16="http://schemas.microsoft.com/office/drawing/2014/main" id="{0EC9572E-DDBA-D41A-17F2-2B73CE61F1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rgbClr val="002A5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solidFill>
                  <a:schemeClr val="tx1">
                    <a:lumMod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8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7">
            <a:extLst>
              <a:ext uri="{FF2B5EF4-FFF2-40B4-BE49-F238E27FC236}">
                <a16:creationId xmlns:a16="http://schemas.microsoft.com/office/drawing/2014/main" id="{33F48BBE-7C99-7C2E-6719-65FFF883C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Icon&#10;&#10;Description automatically generated">
            <a:extLst>
              <a:ext uri="{FF2B5EF4-FFF2-40B4-BE49-F238E27FC236}">
                <a16:creationId xmlns:a16="http://schemas.microsoft.com/office/drawing/2014/main" id="{68F9F448-07B2-4431-9117-A7645F026C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4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6">
            <a:extLst>
              <a:ext uri="{FF2B5EF4-FFF2-40B4-BE49-F238E27FC236}">
                <a16:creationId xmlns:a16="http://schemas.microsoft.com/office/drawing/2014/main" id="{90389FCA-7117-9D80-DE0D-3AC201E0AD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Icon&#10;&#10;Description automatically generated">
            <a:extLst>
              <a:ext uri="{FF2B5EF4-FFF2-40B4-BE49-F238E27FC236}">
                <a16:creationId xmlns:a16="http://schemas.microsoft.com/office/drawing/2014/main" id="{F48B5ED7-4BCD-A38C-5504-62C9AAF3E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940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9">
            <a:extLst>
              <a:ext uri="{FF2B5EF4-FFF2-40B4-BE49-F238E27FC236}">
                <a16:creationId xmlns:a16="http://schemas.microsoft.com/office/drawing/2014/main" id="{E438D3B3-8C6C-6EBB-D560-219EEBC56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Icon&#10;&#10;Description automatically generated">
            <a:extLst>
              <a:ext uri="{FF2B5EF4-FFF2-40B4-BE49-F238E27FC236}">
                <a16:creationId xmlns:a16="http://schemas.microsoft.com/office/drawing/2014/main" id="{4491ED2F-0BD3-B663-2D10-FBB9F6DBA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3495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9">
            <a:extLst>
              <a:ext uri="{FF2B5EF4-FFF2-40B4-BE49-F238E27FC236}">
                <a16:creationId xmlns:a16="http://schemas.microsoft.com/office/drawing/2014/main" id="{2B2E9A12-40C5-5A44-632A-88192AB0BE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446838"/>
            <a:ext cx="15382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Icon&#10;&#10;Description automatically generated">
            <a:extLst>
              <a:ext uri="{FF2B5EF4-FFF2-40B4-BE49-F238E27FC236}">
                <a16:creationId xmlns:a16="http://schemas.microsoft.com/office/drawing/2014/main" id="{49FE2AFE-37EA-1207-94DD-4D75A150D1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0493746" y="6176962"/>
            <a:ext cx="1028451" cy="68103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8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40B709DB-7FA7-53AB-3D5E-7CF172E19A3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584325"/>
            <a:ext cx="11522075" cy="444500"/>
          </a:xfrm>
          <a:prstGeom prst="rect">
            <a:avLst/>
          </a:prstGeom>
          <a:solidFill>
            <a:srgbClr val="005CAC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 sz="1701" b="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0C6870E-8D2D-F082-D006-FB33596968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23825"/>
            <a:ext cx="4572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8648" y="3182780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 err="1"/>
              <a:t>Click to edit Master title style</a:t>
            </a:r>
            <a:endParaRPr lang="x-non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1" y="4724402"/>
            <a:ext cx="4257675" cy="6191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32100" indent="0">
              <a:buNone/>
              <a:defRPr>
                <a:solidFill>
                  <a:schemeClr val="bg1"/>
                </a:solidFill>
              </a:defRPr>
            </a:lvl2pPr>
            <a:lvl3pPr marL="864199" indent="0">
              <a:buNone/>
              <a:defRPr>
                <a:solidFill>
                  <a:schemeClr val="bg1"/>
                </a:solidFill>
              </a:defRPr>
            </a:lvl3pPr>
            <a:lvl4pPr marL="1296299" indent="0">
              <a:buNone/>
              <a:defRPr>
                <a:solidFill>
                  <a:schemeClr val="bg1"/>
                </a:solidFill>
              </a:defRPr>
            </a:lvl4pPr>
            <a:lvl5pPr marL="172839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 err="1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8649" y="5481639"/>
            <a:ext cx="4257675" cy="619125"/>
          </a:xfrm>
        </p:spPr>
        <p:txBody>
          <a:bodyPr>
            <a:normAutofit/>
          </a:bodyPr>
          <a:lstStyle>
            <a:lvl1pPr marL="0" indent="0">
              <a:buNone/>
              <a:defRPr sz="1890">
                <a:solidFill>
                  <a:schemeClr val="bg1"/>
                </a:solidFill>
              </a:defRPr>
            </a:lvl1pPr>
            <a:lvl2pPr marL="432100" indent="0">
              <a:buNone/>
              <a:defRPr>
                <a:solidFill>
                  <a:schemeClr val="bg1"/>
                </a:solidFill>
              </a:defRPr>
            </a:lvl2pPr>
            <a:lvl3pPr marL="864199" indent="0">
              <a:buNone/>
              <a:defRPr>
                <a:solidFill>
                  <a:schemeClr val="bg1"/>
                </a:solidFill>
              </a:defRPr>
            </a:lvl3pPr>
            <a:lvl4pPr marL="1296299" indent="0">
              <a:buNone/>
              <a:defRPr>
                <a:solidFill>
                  <a:schemeClr val="bg1"/>
                </a:solidFill>
              </a:defRPr>
            </a:lvl4pPr>
            <a:lvl5pPr marL="1728399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s-CZ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16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921485C-2352-4C0B-4B3A-0C3F37D5F4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92163" y="365125"/>
            <a:ext cx="99377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9BBFBA3-04E2-CDC0-D798-A39F293FA8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92163" y="1825625"/>
            <a:ext cx="99377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/>
              <a:t>Click to edit Master text styles</a:t>
            </a:r>
          </a:p>
          <a:p>
            <a:pPr lvl="1"/>
            <a:r>
              <a:rPr lang="en-US" altLang="cs-CZ"/>
              <a:t>Second level</a:t>
            </a:r>
          </a:p>
          <a:p>
            <a:pPr lvl="2"/>
            <a:r>
              <a:rPr lang="en-US" altLang="cs-CZ"/>
              <a:t>Third level</a:t>
            </a:r>
          </a:p>
          <a:p>
            <a:pPr lvl="3"/>
            <a:r>
              <a:rPr lang="en-US" altLang="cs-CZ"/>
              <a:t>Fourth level</a:t>
            </a:r>
          </a:p>
          <a:p>
            <a:pPr lvl="4"/>
            <a:r>
              <a:rPr lang="en-US" altLang="cs-CZ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15DBA-B6C4-BFB1-E1D2-4FB9D70B8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163" y="6356350"/>
            <a:ext cx="259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427B4E-E819-402E-9590-20C0A19C4526}" type="datetimeFigureOut">
              <a:rPr lang="cs-CZ"/>
              <a:pPr>
                <a:defRPr/>
              </a:pPr>
              <a:t>04.12.2024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C6BF2-7897-7372-59AC-74108DEA9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350" y="6356350"/>
            <a:ext cx="3889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028B6-8642-5C09-764F-CB86EE4D0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7525" y="6356350"/>
            <a:ext cx="25923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rgbClr val="EFF0EF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FE379117-7F2C-48AB-A641-E4990E294F74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01EEEF1-F658-70BC-69D6-A985A47A68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5213" y="3197225"/>
            <a:ext cx="9523412" cy="125253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cs-CZ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Základy</a:t>
            </a:r>
            <a:r>
              <a:rPr lang="en-US" altLang="cs-CZ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cs-CZ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statistického</a:t>
            </a:r>
            <a:r>
              <a:rPr lang="en-US" altLang="cs-CZ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cs-CZ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zpracování</a:t>
            </a:r>
            <a:r>
              <a:rPr lang="en-US" altLang="cs-CZ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cs-CZ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</a:t>
            </a:r>
            <a:r>
              <a:rPr lang="en-US" altLang="cs-CZ" dirty="0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v MS Excel pro </a:t>
            </a:r>
            <a:r>
              <a:rPr lang="en-US" altLang="cs-CZ" dirty="0" err="1">
                <a:solidFill>
                  <a:srgbClr val="0074B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vědce</a:t>
            </a:r>
            <a:endParaRPr lang="en-US" altLang="cs-CZ" dirty="0">
              <a:solidFill>
                <a:srgbClr val="0074B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2643" name="Text Placeholder 2">
            <a:extLst>
              <a:ext uri="{FF2B5EF4-FFF2-40B4-BE49-F238E27FC236}">
                <a16:creationId xmlns:a16="http://schemas.microsoft.com/office/drawing/2014/main" id="{C654B9FF-3FFC-C718-BEED-3EACB4B9E0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65213" y="4652963"/>
            <a:ext cx="5068887" cy="585787"/>
          </a:xfrm>
        </p:spPr>
        <p:txBody>
          <a:bodyPr lIns="86416" tIns="43208" rIns="86416" bIns="43208"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cs-CZ" altLang="cs-CZ" sz="2457" dirty="0">
                <a:solidFill>
                  <a:srgbClr val="34465C"/>
                </a:solidFill>
                <a:latin typeface="Poppins"/>
                <a:cs typeface="Poppins"/>
              </a:rPr>
              <a:t>Michal Lauer</a:t>
            </a:r>
            <a:endParaRPr lang="cs-CZ" altLang="cs-CZ" sz="2457" dirty="0">
              <a:solidFill>
                <a:srgbClr val="34465C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2644" name="Text Placeholder 3">
            <a:extLst>
              <a:ext uri="{FF2B5EF4-FFF2-40B4-BE49-F238E27FC236}">
                <a16:creationId xmlns:a16="http://schemas.microsoft.com/office/drawing/2014/main" id="{84968EA8-631E-C275-81B0-24A776DD2C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65213" y="5368925"/>
            <a:ext cx="5068887" cy="585788"/>
          </a:xfrm>
        </p:spPr>
        <p:txBody>
          <a:bodyPr lIns="86416" tIns="43208" rIns="86416" bIns="43208"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cs-CZ" altLang="cs-CZ" sz="1890" dirty="0">
                <a:solidFill>
                  <a:srgbClr val="34465C"/>
                </a:solidFill>
                <a:latin typeface="Poppins"/>
                <a:cs typeface="Poppins"/>
              </a:rPr>
              <a:t>4. 12. 2024 – 5. 12.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2E60CE-B161-2967-9CCB-5A71EBCA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2" y="1705270"/>
            <a:ext cx="3371850" cy="506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0E4AECF9-C387-9872-47AC-E3100F4E0929}"/>
              </a:ext>
            </a:extLst>
          </p:cNvPr>
          <p:cNvSpPr/>
          <p:nvPr/>
        </p:nvSpPr>
        <p:spPr>
          <a:xfrm>
            <a:off x="2636837" y="1705270"/>
            <a:ext cx="6248400" cy="58420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2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D66C8-5823-CCCE-FA20-D11ADF7D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12AD676-F533-D667-1563-3ABE231944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2175" y="1967266"/>
            <a:ext cx="2484447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/>
            <a:r>
              <a:rPr lang="en-US" altLang="cs-CZ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CRISP-DM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B7BDE-E9EB-9D5C-AB48-1BDF324213C8}"/>
              </a:ext>
            </a:extLst>
          </p:cNvPr>
          <p:cNvSpPr txBox="1"/>
          <p:nvPr/>
        </p:nvSpPr>
        <p:spPr>
          <a:xfrm>
            <a:off x="-551169" y="179722"/>
            <a:ext cx="479271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lnSpc>
                <a:spcPct val="90000"/>
              </a:lnSpc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>
              <a:lnSpc>
                <a:spcPct val="90000"/>
              </a:lnSpc>
              <a:defRPr sz="4400">
                <a:latin typeface="Century Gothic" panose="020B0502020202020204" pitchFamily="34" charset="0"/>
              </a:defRPr>
            </a:lvl2pPr>
            <a:lvl3pPr>
              <a:lnSpc>
                <a:spcPct val="90000"/>
              </a:lnSpc>
              <a:defRPr sz="4400">
                <a:latin typeface="Century Gothic" panose="020B0502020202020204" pitchFamily="34" charset="0"/>
              </a:defRPr>
            </a:lvl3pPr>
            <a:lvl4pPr>
              <a:lnSpc>
                <a:spcPct val="90000"/>
              </a:lnSpc>
              <a:defRPr sz="4400">
                <a:latin typeface="Century Gothic" panose="020B0502020202020204" pitchFamily="34" charset="0"/>
              </a:defRPr>
            </a:lvl4pPr>
            <a:lvl5pPr>
              <a:lnSpc>
                <a:spcPct val="90000"/>
              </a:lnSpc>
              <a:defRPr sz="4400">
                <a:latin typeface="Century Gothic" panose="020B0502020202020204" pitchFamily="34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entury Gothic" panose="020B0502020202020204" pitchFamily="34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entury Gothic" panose="020B0502020202020204" pitchFamily="34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entury Gothic" panose="020B0502020202020204" pitchFamily="34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entury Gothic" panose="020B0502020202020204" pitchFamily="34" charset="0"/>
              </a:defRPr>
            </a:lvl9pPr>
          </a:lstStyle>
          <a:p>
            <a:r>
              <a:rPr lang="cs-CZ" dirty="0">
                <a:solidFill>
                  <a:srgbClr val="292929"/>
                </a:solidFill>
              </a:rPr>
              <a:t>Představení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18B47-A0F4-9D25-A719-BEC2543A8464}"/>
              </a:ext>
            </a:extLst>
          </p:cNvPr>
          <p:cNvSpPr txBox="1"/>
          <p:nvPr/>
        </p:nvSpPr>
        <p:spPr>
          <a:xfrm>
            <a:off x="397049" y="1168414"/>
            <a:ext cx="9912896" cy="334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VŠE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Statistika (</a:t>
            </a:r>
            <a:r>
              <a:rPr lang="cs-CZ" sz="2400" b="0" dirty="0" err="1">
                <a:solidFill>
                  <a:srgbClr val="292929"/>
                </a:solidFill>
                <a:latin typeface="+mj-lt"/>
                <a:ea typeface="+mj-ea"/>
                <a:cs typeface="+mj-cs"/>
              </a:rPr>
              <a:t>Bayes</a:t>
            </a: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, inference)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Data Analytics (Klasické strojové učení)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DHL, IBM, Rohlík, </a:t>
            </a:r>
            <a:r>
              <a:rPr lang="cs-CZ" sz="2400" b="0" dirty="0" err="1">
                <a:solidFill>
                  <a:srgbClr val="292929"/>
                </a:solidFill>
                <a:latin typeface="+mj-lt"/>
                <a:ea typeface="+mj-ea"/>
                <a:cs typeface="+mj-cs"/>
              </a:rPr>
              <a:t>ReMuS</a:t>
            </a: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, MŠMT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Pasivní/Aktivní doučování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Programování + Statistika -&gt; Datová analýza</a:t>
            </a:r>
          </a:p>
        </p:txBody>
      </p:sp>
      <p:pic>
        <p:nvPicPr>
          <p:cNvPr id="6" name="Picture 5" descr="A person in a white shirt&#10;&#10;Description automatically generated">
            <a:extLst>
              <a:ext uri="{FF2B5EF4-FFF2-40B4-BE49-F238E27FC236}">
                <a16:creationId xmlns:a16="http://schemas.microsoft.com/office/drawing/2014/main" id="{B6D16DE8-9F0C-A66B-27A3-320E2A8E53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78" y="456067"/>
            <a:ext cx="3606085" cy="5406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94473-5503-1694-BC5D-99394245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557" y="4724864"/>
            <a:ext cx="182905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2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81BC-9D02-4E94-E4BC-936EBE54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Rko!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EBFB0-071B-3A7B-133A-4D385CC5FE8B}"/>
              </a:ext>
            </a:extLst>
          </p:cNvPr>
          <p:cNvSpPr txBox="1"/>
          <p:nvPr/>
        </p:nvSpPr>
        <p:spPr>
          <a:xfrm>
            <a:off x="219141" y="6123543"/>
            <a:ext cx="576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https://www.meetup.com/prague-r-meetup-group/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04A17-2E7F-20C0-9AFD-81869CEDE93C}"/>
              </a:ext>
            </a:extLst>
          </p:cNvPr>
          <p:cNvSpPr txBox="1"/>
          <p:nvPr/>
        </p:nvSpPr>
        <p:spPr>
          <a:xfrm>
            <a:off x="5120640" y="1027906"/>
            <a:ext cx="60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https://www.facebook.com/groups/559182320951444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E51AC-72C6-27AC-6178-7F98B82A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08" y="1845138"/>
            <a:ext cx="3987211" cy="3907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0B7B14-4D43-728D-5940-28DFCCB0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86" y="2004478"/>
            <a:ext cx="3570292" cy="358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3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84560-6955-FC92-AC7E-035D20110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00ADA-B889-113A-481A-A979FC8C0510}"/>
              </a:ext>
            </a:extLst>
          </p:cNvPr>
          <p:cNvSpPr txBox="1"/>
          <p:nvPr/>
        </p:nvSpPr>
        <p:spPr>
          <a:xfrm>
            <a:off x="-551169" y="179722"/>
            <a:ext cx="479271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lnSpc>
                <a:spcPct val="90000"/>
              </a:lnSpc>
              <a:defRPr sz="35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>
              <a:lnSpc>
                <a:spcPct val="90000"/>
              </a:lnSpc>
              <a:defRPr sz="4400">
                <a:latin typeface="Century Gothic" panose="020B0502020202020204" pitchFamily="34" charset="0"/>
              </a:defRPr>
            </a:lvl2pPr>
            <a:lvl3pPr>
              <a:lnSpc>
                <a:spcPct val="90000"/>
              </a:lnSpc>
              <a:defRPr sz="4400">
                <a:latin typeface="Century Gothic" panose="020B0502020202020204" pitchFamily="34" charset="0"/>
              </a:defRPr>
            </a:lvl3pPr>
            <a:lvl4pPr>
              <a:lnSpc>
                <a:spcPct val="90000"/>
              </a:lnSpc>
              <a:defRPr sz="4400">
                <a:latin typeface="Century Gothic" panose="020B0502020202020204" pitchFamily="34" charset="0"/>
              </a:defRPr>
            </a:lvl4pPr>
            <a:lvl5pPr>
              <a:lnSpc>
                <a:spcPct val="90000"/>
              </a:lnSpc>
              <a:defRPr sz="4400">
                <a:latin typeface="Century Gothic" panose="020B0502020202020204" pitchFamily="34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entury Gothic" panose="020B0502020202020204" pitchFamily="34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entury Gothic" panose="020B0502020202020204" pitchFamily="34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entury Gothic" panose="020B0502020202020204" pitchFamily="34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entury Gothic" panose="020B0502020202020204" pitchFamily="34" charset="0"/>
              </a:defRPr>
            </a:lvl9pPr>
          </a:lstStyle>
          <a:p>
            <a:r>
              <a:rPr lang="cs-CZ" dirty="0">
                <a:solidFill>
                  <a:srgbClr val="292929"/>
                </a:solidFill>
              </a:rPr>
              <a:t>Organizace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CE129-4191-2207-F2EC-C5C7517FBCC2}"/>
              </a:ext>
            </a:extLst>
          </p:cNvPr>
          <p:cNvSpPr txBox="1"/>
          <p:nvPr/>
        </p:nvSpPr>
        <p:spPr>
          <a:xfrm>
            <a:off x="397049" y="1168414"/>
            <a:ext cx="9912896" cy="11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Oběd cca 12:00</a:t>
            </a:r>
          </a:p>
          <a:p>
            <a:pPr>
              <a:lnSpc>
                <a:spcPct val="150000"/>
              </a:lnSpc>
            </a:pPr>
            <a:r>
              <a:rPr lang="cs-CZ" sz="2400" b="0" dirty="0">
                <a:solidFill>
                  <a:srgbClr val="292929"/>
                </a:solidFill>
                <a:latin typeface="+mj-lt"/>
                <a:ea typeface="+mj-ea"/>
                <a:cs typeface="+mj-cs"/>
              </a:rPr>
              <a:t>Ptejte se v průběhu</a:t>
            </a:r>
          </a:p>
        </p:txBody>
      </p:sp>
      <p:pic>
        <p:nvPicPr>
          <p:cNvPr id="6" name="Picture 5" descr="A person in a white shirt&#10;&#10;Description automatically generated">
            <a:extLst>
              <a:ext uri="{FF2B5EF4-FFF2-40B4-BE49-F238E27FC236}">
                <a16:creationId xmlns:a16="http://schemas.microsoft.com/office/drawing/2014/main" id="{142A582A-2B22-BF23-F7CD-20CEFAA15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78" y="456067"/>
            <a:ext cx="3606085" cy="5406875"/>
          </a:xfrm>
          <a:prstGeom prst="rect">
            <a:avLst/>
          </a:prstGeom>
        </p:spPr>
      </p:pic>
      <p:pic>
        <p:nvPicPr>
          <p:cNvPr id="1026" name="Picture 2" descr="Plakáty Symbol otazník • Pixers® • Žijeme pro změnu">
            <a:extLst>
              <a:ext uri="{FF2B5EF4-FFF2-40B4-BE49-F238E27FC236}">
                <a16:creationId xmlns:a16="http://schemas.microsoft.com/office/drawing/2014/main" id="{10E88892-6670-CED8-1D11-E0662388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18" y="2150211"/>
            <a:ext cx="3529625" cy="44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47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EAEBEA"/>
      </a:dk1>
      <a:lt1>
        <a:srgbClr val="FFFFFF"/>
      </a:lt1>
      <a:dk2>
        <a:srgbClr val="00203E"/>
      </a:dk2>
      <a:lt2>
        <a:srgbClr val="75B729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2286DD"/>
      </a:hlink>
      <a:folHlink>
        <a:srgbClr val="7497BB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EAEBEA"/>
        </a:dk1>
        <a:lt1>
          <a:srgbClr val="FFFFFF"/>
        </a:lt1>
        <a:dk2>
          <a:srgbClr val="00203E"/>
        </a:dk2>
        <a:lt2>
          <a:srgbClr val="75B729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C8C9C8"/>
        </a:accent4>
        <a:accent5>
          <a:srgbClr val="EBEBEB"/>
        </a:accent5>
        <a:accent6>
          <a:srgbClr val="A1A1A1"/>
        </a:accent6>
        <a:hlink>
          <a:srgbClr val="2286DD"/>
        </a:hlink>
        <a:folHlink>
          <a:srgbClr val="7497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333333"/>
        </a:dk1>
        <a:lt1>
          <a:srgbClr val="FFFFFF"/>
        </a:lt1>
        <a:dk2>
          <a:srgbClr val="00203E"/>
        </a:dk2>
        <a:lt2>
          <a:srgbClr val="75B729"/>
        </a:lt2>
        <a:accent1>
          <a:srgbClr val="DDDDDD"/>
        </a:accent1>
        <a:accent2>
          <a:srgbClr val="FFFFFF"/>
        </a:accent2>
        <a:accent3>
          <a:srgbClr val="FFFFFF"/>
        </a:accent3>
        <a:accent4>
          <a:srgbClr val="2A2A2A"/>
        </a:accent4>
        <a:accent5>
          <a:srgbClr val="EBEBEB"/>
        </a:accent5>
        <a:accent6>
          <a:srgbClr val="E7E7E7"/>
        </a:accent6>
        <a:hlink>
          <a:srgbClr val="2286DD"/>
        </a:hlink>
        <a:folHlink>
          <a:srgbClr val="7497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 2">
    <a:dk1>
      <a:srgbClr val="333333"/>
    </a:dk1>
    <a:lt1>
      <a:srgbClr val="FFFFFF"/>
    </a:lt1>
    <a:dk2>
      <a:srgbClr val="00203E"/>
    </a:dk2>
    <a:lt2>
      <a:srgbClr val="75B729"/>
    </a:lt2>
    <a:accent1>
      <a:srgbClr val="DDDDDD"/>
    </a:accent1>
    <a:accent2>
      <a:srgbClr val="FFFFFF"/>
    </a:accent2>
    <a:accent3>
      <a:srgbClr val="FFFFFF"/>
    </a:accent3>
    <a:accent4>
      <a:srgbClr val="2A2A2A"/>
    </a:accent4>
    <a:accent5>
      <a:srgbClr val="EBEBEB"/>
    </a:accent5>
    <a:accent6>
      <a:srgbClr val="E7E7E7"/>
    </a:accent6>
    <a:hlink>
      <a:srgbClr val="2286DD"/>
    </a:hlink>
    <a:folHlink>
      <a:srgbClr val="7497B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83762EB5A18C04DBFA29C99AD83F26B" ma:contentTypeVersion="15" ma:contentTypeDescription="Vytvoří nový dokument" ma:contentTypeScope="" ma:versionID="d9ef6691753f8d1d5aac364a0a95b869">
  <xsd:schema xmlns:xsd="http://www.w3.org/2001/XMLSchema" xmlns:xs="http://www.w3.org/2001/XMLSchema" xmlns:p="http://schemas.microsoft.com/office/2006/metadata/properties" xmlns:ns2="b5e40aea-b4ae-4b94-9008-c1fed4a5c359" xmlns:ns3="c95f7331-2dea-4b91-a62c-a2ea58dcbe03" targetNamespace="http://schemas.microsoft.com/office/2006/metadata/properties" ma:root="true" ma:fieldsID="8ffb3d0fa66fdebc604d2e8eddcb4819" ns2:_="" ns3:_="">
    <xsd:import namespace="b5e40aea-b4ae-4b94-9008-c1fed4a5c359"/>
    <xsd:import namespace="c95f7331-2dea-4b91-a62c-a2ea58dcbe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e40aea-b4ae-4b94-9008-c1fed4a5c3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Značky obrázků" ma:readOnly="false" ma:fieldId="{5cf76f15-5ced-4ddc-b409-7134ff3c332f}" ma:taxonomyMulti="true" ma:sspId="f0a14af1-e00f-4e76-aafe-20c72589a8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5f7331-2dea-4b91-a62c-a2ea58dcbe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c2ef57f-8d97-40b3-a219-205d2804e26f}" ma:internalName="TaxCatchAll" ma:showField="CatchAllData" ma:web="c95f7331-2dea-4b91-a62c-a2ea58dcbe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e40aea-b4ae-4b94-9008-c1fed4a5c359">
      <Terms xmlns="http://schemas.microsoft.com/office/infopath/2007/PartnerControls"/>
    </lcf76f155ced4ddcb4097134ff3c332f>
    <TaxCatchAll xmlns="c95f7331-2dea-4b91-a62c-a2ea58dcbe0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F36B38-92E1-4434-B928-0B6896AEBC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e40aea-b4ae-4b94-9008-c1fed4a5c359"/>
    <ds:schemaRef ds:uri="c95f7331-2dea-4b91-a62c-a2ea58dcbe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3785A2-D7CE-4CE1-98CE-0E3D5DDB8231}">
  <ds:schemaRefs>
    <ds:schemaRef ds:uri="http://schemas.microsoft.com/office/2006/metadata/properties"/>
    <ds:schemaRef ds:uri="http://schemas.microsoft.com/office/infopath/2007/PartnerControls"/>
    <ds:schemaRef ds:uri="b5e40aea-b4ae-4b94-9008-c1fed4a5c359"/>
    <ds:schemaRef ds:uri="c95f7331-2dea-4b91-a62c-a2ea58dcbe03"/>
  </ds:schemaRefs>
</ds:datastoreItem>
</file>

<file path=customXml/itemProps3.xml><?xml version="1.0" encoding="utf-8"?>
<ds:datastoreItem xmlns:ds="http://schemas.openxmlformats.org/officeDocument/2006/customXml" ds:itemID="{35AAFBE4-E0F2-46C8-9B9D-C83397D2F0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4006</TotalTime>
  <Words>88</Words>
  <Application>Microsoft Office PowerPoint</Application>
  <PresentationFormat>Custom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Poppins</vt:lpstr>
      <vt:lpstr>Office Theme</vt:lpstr>
      <vt:lpstr>Základy statistického zpracování dat v MS Excel pro vědce</vt:lpstr>
      <vt:lpstr>PowerPoint Presentation</vt:lpstr>
      <vt:lpstr>CRISP-DM</vt:lpstr>
      <vt:lpstr>Rko!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Chalas</dc:creator>
  <cp:lastModifiedBy>Michal Lauer</cp:lastModifiedBy>
  <cp:revision>139</cp:revision>
  <dcterms:created xsi:type="dcterms:W3CDTF">2019-08-20T16:55:22Z</dcterms:created>
  <dcterms:modified xsi:type="dcterms:W3CDTF">2024-12-04T07:50:07Z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0x010100483762EB5A18C04DBFA29C99AD83F26B</vt:lpwstr>
  </property>
</Properties>
</file>